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31DE-1A18-43C8-B4F6-9C9CD344E20E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F4AB-8A4B-4D80-B166-7F44A24CB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5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31DE-1A18-43C8-B4F6-9C9CD344E20E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F4AB-8A4B-4D80-B166-7F44A24CB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04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31DE-1A18-43C8-B4F6-9C9CD344E20E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F4AB-8A4B-4D80-B166-7F44A24CB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3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31DE-1A18-43C8-B4F6-9C9CD344E20E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F4AB-8A4B-4D80-B166-7F44A24CB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8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31DE-1A18-43C8-B4F6-9C9CD344E20E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F4AB-8A4B-4D80-B166-7F44A24CB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24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31DE-1A18-43C8-B4F6-9C9CD344E20E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F4AB-8A4B-4D80-B166-7F44A24CB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31DE-1A18-43C8-B4F6-9C9CD344E20E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F4AB-8A4B-4D80-B166-7F44A24CB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5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31DE-1A18-43C8-B4F6-9C9CD344E20E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F4AB-8A4B-4D80-B166-7F44A24CB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8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31DE-1A18-43C8-B4F6-9C9CD344E20E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F4AB-8A4B-4D80-B166-7F44A24CB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4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31DE-1A18-43C8-B4F6-9C9CD344E20E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F4AB-8A4B-4D80-B166-7F44A24CB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5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31DE-1A18-43C8-B4F6-9C9CD344E20E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F4AB-8A4B-4D80-B166-7F44A24CB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1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331DE-1A18-43C8-B4F6-9C9CD344E20E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8F4AB-8A4B-4D80-B166-7F44A24CB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6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601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Neal Clark</dc:creator>
  <cp:lastModifiedBy>Neal Clark</cp:lastModifiedBy>
  <cp:revision>1</cp:revision>
  <dcterms:created xsi:type="dcterms:W3CDTF">2015-10-19T05:53:53Z</dcterms:created>
  <dcterms:modified xsi:type="dcterms:W3CDTF">2015-10-19T05:57:12Z</dcterms:modified>
</cp:coreProperties>
</file>