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2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6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1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6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9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ACC1-D89B-4661-9B5D-8AD7EF9CCD4C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3A14E-E2F3-4ACF-8044-C516735A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68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3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Clark</dc:creator>
  <cp:lastModifiedBy>Neal Clark</cp:lastModifiedBy>
  <cp:revision>3</cp:revision>
  <dcterms:created xsi:type="dcterms:W3CDTF">2014-03-04T05:45:38Z</dcterms:created>
  <dcterms:modified xsi:type="dcterms:W3CDTF">2014-03-05T04:49:35Z</dcterms:modified>
</cp:coreProperties>
</file>