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928B-2E03-4C08-A62F-4A65E63E3E1F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00C5-0A49-41A8-A13B-3AC90897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5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928B-2E03-4C08-A62F-4A65E63E3E1F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E00C5-0A49-41A8-A13B-3AC90897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5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20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11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7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23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 Clark</dc:creator>
  <cp:lastModifiedBy>Neal Clark</cp:lastModifiedBy>
  <cp:revision>3</cp:revision>
  <dcterms:created xsi:type="dcterms:W3CDTF">2013-10-06T15:00:13Z</dcterms:created>
  <dcterms:modified xsi:type="dcterms:W3CDTF">2013-10-07T07:41:32Z</dcterms:modified>
</cp:coreProperties>
</file>