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C623-B85A-43EF-95D4-ED58F20A7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718E-973E-47BA-A5CB-5DEDE82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C623-B85A-43EF-95D4-ED58F20A7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718E-973E-47BA-A5CB-5DEDE82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4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C623-B85A-43EF-95D4-ED58F20A7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718E-973E-47BA-A5CB-5DEDE82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5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C623-B85A-43EF-95D4-ED58F20A7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718E-973E-47BA-A5CB-5DEDE82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8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C623-B85A-43EF-95D4-ED58F20A7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718E-973E-47BA-A5CB-5DEDE82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C623-B85A-43EF-95D4-ED58F20A7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718E-973E-47BA-A5CB-5DEDE82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7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C623-B85A-43EF-95D4-ED58F20A7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718E-973E-47BA-A5CB-5DEDE82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C623-B85A-43EF-95D4-ED58F20A7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718E-973E-47BA-A5CB-5DEDE82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9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C623-B85A-43EF-95D4-ED58F20A7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718E-973E-47BA-A5CB-5DEDE82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9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C623-B85A-43EF-95D4-ED58F20A7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718E-973E-47BA-A5CB-5DEDE82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6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C623-B85A-43EF-95D4-ED58F20A7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718E-973E-47BA-A5CB-5DEDE82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5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C623-B85A-43EF-95D4-ED58F20A7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718E-973E-47BA-A5CB-5DEDE82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4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65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6656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 Clark</dc:creator>
  <cp:lastModifiedBy>Neal Clark</cp:lastModifiedBy>
  <cp:revision>1</cp:revision>
  <dcterms:created xsi:type="dcterms:W3CDTF">2016-03-06T06:08:50Z</dcterms:created>
  <dcterms:modified xsi:type="dcterms:W3CDTF">2016-03-06T06:10:52Z</dcterms:modified>
</cp:coreProperties>
</file>